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404"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3"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varScale="1">
        <p:scale>
          <a:sx n="94" d="100"/>
          <a:sy n="94" d="100"/>
        </p:scale>
        <p:origin x="96" y="372"/>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0" Type="http://schemas.openxmlformats.org/officeDocument/2006/relationships/image" Target="../media/image42.png"/><Relationship Id="rId19" Type="http://schemas.openxmlformats.org/officeDocument/2006/relationships/image" Target="../media/image38.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9529669" y="1825625"/>
                <a:ext cx="2014269" cy="896015"/>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物质导数</a:t>
                </a:r>
                <a:endParaRPr lang="en-US" altLang="zh-CN" dirty="0">
                  <a:latin typeface="微软雅黑 Light" panose="020B0502040204020203" pitchFamily="34" charset="-122"/>
                  <a:ea typeface="微软雅黑 Light" panose="020B0502040204020203" pitchFamily="34" charset="-122"/>
                </a:endParaRPr>
              </a:p>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oMath>
                  </m:oMathPara>
                </a14:m>
                <a:endParaRPr lang="zh-CN" altLang="en-US"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9529669" y="1825625"/>
                <a:ext cx="2014269" cy="896015"/>
              </a:xfrm>
              <a:prstGeom prst="rect">
                <a:avLst/>
              </a:prstGeom>
              <a:blipFill>
                <a:blip r:embed="rId4"/>
                <a:stretch>
                  <a:fillRect l="-2417" t="-3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1994072" cy="6625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1994072" cy="662554"/>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25838</TotalTime>
  <Words>9278</Words>
  <Application>Microsoft Office PowerPoint</Application>
  <PresentationFormat>宽屏</PresentationFormat>
  <Paragraphs>985</Paragraphs>
  <Slides>61</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537</cp:revision>
  <dcterms:created xsi:type="dcterms:W3CDTF">2021-05-31T06:56:37Z</dcterms:created>
  <dcterms:modified xsi:type="dcterms:W3CDTF">2021-06-28T03:06:42Z</dcterms:modified>
</cp:coreProperties>
</file>